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4F4713-5B84-4DB9-9151-5CBEEAF18DF3}" v="114" dt="2020-02-04T06:20:17.9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 showGuides="1">
      <p:cViewPr varScale="1">
        <p:scale>
          <a:sx n="57" d="100"/>
          <a:sy n="57" d="100"/>
        </p:scale>
        <p:origin x="75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115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ith Mike" userId="d73867e4893a37fe" providerId="LiveId" clId="{C54F4713-5B84-4DB9-9151-5CBEEAF18DF3}"/>
    <pc:docChg chg="addSld modSld">
      <pc:chgData name="Smith Mike" userId="d73867e4893a37fe" providerId="LiveId" clId="{C54F4713-5B84-4DB9-9151-5CBEEAF18DF3}" dt="2020-02-04T06:20:18.469" v="205" actId="962"/>
      <pc:docMkLst>
        <pc:docMk/>
      </pc:docMkLst>
      <pc:sldChg chg="addSp modSp add">
        <pc:chgData name="Smith Mike" userId="d73867e4893a37fe" providerId="LiveId" clId="{C54F4713-5B84-4DB9-9151-5CBEEAF18DF3}" dt="2020-02-04T06:01:52.996" v="2" actId="27614"/>
        <pc:sldMkLst>
          <pc:docMk/>
          <pc:sldMk cId="2128743167" sldId="317"/>
        </pc:sldMkLst>
        <pc:picChg chg="add mod">
          <ac:chgData name="Smith Mike" userId="d73867e4893a37fe" providerId="LiveId" clId="{C54F4713-5B84-4DB9-9151-5CBEEAF18DF3}" dt="2020-02-04T06:01:52.996" v="2" actId="27614"/>
          <ac:picMkLst>
            <pc:docMk/>
            <pc:sldMk cId="2128743167" sldId="317"/>
            <ac:picMk id="3" creationId="{D8A0B727-E03E-459C-9C3F-DEB4F3D4180E}"/>
          </ac:picMkLst>
        </pc:picChg>
      </pc:sldChg>
      <pc:sldChg chg="addSp modSp add">
        <pc:chgData name="Smith Mike" userId="d73867e4893a37fe" providerId="LiveId" clId="{C54F4713-5B84-4DB9-9151-5CBEEAF18DF3}" dt="2020-02-04T06:01:54.965" v="6" actId="962"/>
        <pc:sldMkLst>
          <pc:docMk/>
          <pc:sldMk cId="1050489339" sldId="318"/>
        </pc:sldMkLst>
        <pc:picChg chg="add mod">
          <ac:chgData name="Smith Mike" userId="d73867e4893a37fe" providerId="LiveId" clId="{C54F4713-5B84-4DB9-9151-5CBEEAF18DF3}" dt="2020-02-04T06:01:54.965" v="6" actId="962"/>
          <ac:picMkLst>
            <pc:docMk/>
            <pc:sldMk cId="1050489339" sldId="318"/>
            <ac:picMk id="3" creationId="{33832331-2BF8-4D7C-B51A-8AEFD8A7D803}"/>
          </ac:picMkLst>
        </pc:picChg>
      </pc:sldChg>
      <pc:sldChg chg="addSp modSp add">
        <pc:chgData name="Smith Mike" userId="d73867e4893a37fe" providerId="LiveId" clId="{C54F4713-5B84-4DB9-9151-5CBEEAF18DF3}" dt="2020-02-04T06:01:57.052" v="10" actId="962"/>
        <pc:sldMkLst>
          <pc:docMk/>
          <pc:sldMk cId="3062599824" sldId="319"/>
        </pc:sldMkLst>
        <pc:picChg chg="add mod">
          <ac:chgData name="Smith Mike" userId="d73867e4893a37fe" providerId="LiveId" clId="{C54F4713-5B84-4DB9-9151-5CBEEAF18DF3}" dt="2020-02-04T06:01:57.052" v="10" actId="962"/>
          <ac:picMkLst>
            <pc:docMk/>
            <pc:sldMk cId="3062599824" sldId="319"/>
            <ac:picMk id="3" creationId="{66DCF28D-150F-4A13-AAC9-06A23958A2C0}"/>
          </ac:picMkLst>
        </pc:picChg>
      </pc:sldChg>
      <pc:sldChg chg="addSp modSp add">
        <pc:chgData name="Smith Mike" userId="d73867e4893a37fe" providerId="LiveId" clId="{C54F4713-5B84-4DB9-9151-5CBEEAF18DF3}" dt="2020-02-04T06:02:00.282" v="14" actId="962"/>
        <pc:sldMkLst>
          <pc:docMk/>
          <pc:sldMk cId="1623221766" sldId="320"/>
        </pc:sldMkLst>
        <pc:picChg chg="add mod">
          <ac:chgData name="Smith Mike" userId="d73867e4893a37fe" providerId="LiveId" clId="{C54F4713-5B84-4DB9-9151-5CBEEAF18DF3}" dt="2020-02-04T06:02:00.282" v="14" actId="962"/>
          <ac:picMkLst>
            <pc:docMk/>
            <pc:sldMk cId="1623221766" sldId="320"/>
            <ac:picMk id="3" creationId="{774CFDA4-73F8-4D6E-94EE-8913FA428D9A}"/>
          </ac:picMkLst>
        </pc:picChg>
      </pc:sldChg>
      <pc:sldChg chg="addSp modSp add">
        <pc:chgData name="Smith Mike" userId="d73867e4893a37fe" providerId="LiveId" clId="{C54F4713-5B84-4DB9-9151-5CBEEAF18DF3}" dt="2020-02-04T06:02:02.702" v="18" actId="962"/>
        <pc:sldMkLst>
          <pc:docMk/>
          <pc:sldMk cId="3741102456" sldId="321"/>
        </pc:sldMkLst>
        <pc:picChg chg="add mod">
          <ac:chgData name="Smith Mike" userId="d73867e4893a37fe" providerId="LiveId" clId="{C54F4713-5B84-4DB9-9151-5CBEEAF18DF3}" dt="2020-02-04T06:02:02.702" v="18" actId="962"/>
          <ac:picMkLst>
            <pc:docMk/>
            <pc:sldMk cId="3741102456" sldId="321"/>
            <ac:picMk id="3" creationId="{FA8125FD-553B-490D-8292-BF509C5A4DBC}"/>
          </ac:picMkLst>
        </pc:picChg>
      </pc:sldChg>
      <pc:sldChg chg="addSp modSp add">
        <pc:chgData name="Smith Mike" userId="d73867e4893a37fe" providerId="LiveId" clId="{C54F4713-5B84-4DB9-9151-5CBEEAF18DF3}" dt="2020-02-04T06:02:04.955" v="22" actId="962"/>
        <pc:sldMkLst>
          <pc:docMk/>
          <pc:sldMk cId="3036354013" sldId="322"/>
        </pc:sldMkLst>
        <pc:picChg chg="add mod">
          <ac:chgData name="Smith Mike" userId="d73867e4893a37fe" providerId="LiveId" clId="{C54F4713-5B84-4DB9-9151-5CBEEAF18DF3}" dt="2020-02-04T06:02:04.955" v="22" actId="962"/>
          <ac:picMkLst>
            <pc:docMk/>
            <pc:sldMk cId="3036354013" sldId="322"/>
            <ac:picMk id="3" creationId="{69C8EF9E-C56E-4A95-92F2-748F92508193}"/>
          </ac:picMkLst>
        </pc:picChg>
      </pc:sldChg>
      <pc:sldChg chg="addSp modSp add">
        <pc:chgData name="Smith Mike" userId="d73867e4893a37fe" providerId="LiveId" clId="{C54F4713-5B84-4DB9-9151-5CBEEAF18DF3}" dt="2020-02-04T06:02:07.186" v="26" actId="962"/>
        <pc:sldMkLst>
          <pc:docMk/>
          <pc:sldMk cId="3602208203" sldId="323"/>
        </pc:sldMkLst>
        <pc:picChg chg="add mod">
          <ac:chgData name="Smith Mike" userId="d73867e4893a37fe" providerId="LiveId" clId="{C54F4713-5B84-4DB9-9151-5CBEEAF18DF3}" dt="2020-02-04T06:02:07.186" v="26" actId="962"/>
          <ac:picMkLst>
            <pc:docMk/>
            <pc:sldMk cId="3602208203" sldId="323"/>
            <ac:picMk id="3" creationId="{6760C26C-7194-4F62-98E4-F5FEC9F29F66}"/>
          </ac:picMkLst>
        </pc:picChg>
      </pc:sldChg>
      <pc:sldChg chg="addSp modSp add">
        <pc:chgData name="Smith Mike" userId="d73867e4893a37fe" providerId="LiveId" clId="{C54F4713-5B84-4DB9-9151-5CBEEAF18DF3}" dt="2020-02-04T06:02:09.854" v="30" actId="962"/>
        <pc:sldMkLst>
          <pc:docMk/>
          <pc:sldMk cId="2133687716" sldId="324"/>
        </pc:sldMkLst>
        <pc:picChg chg="add mod">
          <ac:chgData name="Smith Mike" userId="d73867e4893a37fe" providerId="LiveId" clId="{C54F4713-5B84-4DB9-9151-5CBEEAF18DF3}" dt="2020-02-04T06:02:09.854" v="30" actId="962"/>
          <ac:picMkLst>
            <pc:docMk/>
            <pc:sldMk cId="2133687716" sldId="324"/>
            <ac:picMk id="3" creationId="{05997C0D-1D7D-40CC-A58B-EB79FE3D9D30}"/>
          </ac:picMkLst>
        </pc:picChg>
      </pc:sldChg>
      <pc:sldChg chg="addSp modSp add">
        <pc:chgData name="Smith Mike" userId="d73867e4893a37fe" providerId="LiveId" clId="{C54F4713-5B84-4DB9-9151-5CBEEAF18DF3}" dt="2020-02-04T06:02:11.949" v="34" actId="962"/>
        <pc:sldMkLst>
          <pc:docMk/>
          <pc:sldMk cId="1048402091" sldId="325"/>
        </pc:sldMkLst>
        <pc:picChg chg="add mod">
          <ac:chgData name="Smith Mike" userId="d73867e4893a37fe" providerId="LiveId" clId="{C54F4713-5B84-4DB9-9151-5CBEEAF18DF3}" dt="2020-02-04T06:02:11.949" v="34" actId="962"/>
          <ac:picMkLst>
            <pc:docMk/>
            <pc:sldMk cId="1048402091" sldId="325"/>
            <ac:picMk id="3" creationId="{D8CC3FF2-CF90-4726-9BE6-A9F0B05718C7}"/>
          </ac:picMkLst>
        </pc:picChg>
      </pc:sldChg>
      <pc:sldChg chg="addSp modSp add">
        <pc:chgData name="Smith Mike" userId="d73867e4893a37fe" providerId="LiveId" clId="{C54F4713-5B84-4DB9-9151-5CBEEAF18DF3}" dt="2020-02-04T06:05:13.687" v="37" actId="27614"/>
        <pc:sldMkLst>
          <pc:docMk/>
          <pc:sldMk cId="1408512135" sldId="326"/>
        </pc:sldMkLst>
        <pc:picChg chg="add mod">
          <ac:chgData name="Smith Mike" userId="d73867e4893a37fe" providerId="LiveId" clId="{C54F4713-5B84-4DB9-9151-5CBEEAF18DF3}" dt="2020-02-04T06:05:13.687" v="37" actId="27614"/>
          <ac:picMkLst>
            <pc:docMk/>
            <pc:sldMk cId="1408512135" sldId="326"/>
            <ac:picMk id="3" creationId="{716CB3B9-5A79-4F51-9B6F-AC0AC505AF7B}"/>
          </ac:picMkLst>
        </pc:picChg>
      </pc:sldChg>
      <pc:sldChg chg="addSp modSp add">
        <pc:chgData name="Smith Mike" userId="d73867e4893a37fe" providerId="LiveId" clId="{C54F4713-5B84-4DB9-9151-5CBEEAF18DF3}" dt="2020-02-04T06:05:15.153" v="41" actId="962"/>
        <pc:sldMkLst>
          <pc:docMk/>
          <pc:sldMk cId="1153162494" sldId="327"/>
        </pc:sldMkLst>
        <pc:picChg chg="add mod">
          <ac:chgData name="Smith Mike" userId="d73867e4893a37fe" providerId="LiveId" clId="{C54F4713-5B84-4DB9-9151-5CBEEAF18DF3}" dt="2020-02-04T06:05:15.153" v="41" actId="962"/>
          <ac:picMkLst>
            <pc:docMk/>
            <pc:sldMk cId="1153162494" sldId="327"/>
            <ac:picMk id="3" creationId="{9BA7958A-B450-475F-BC67-C84689BA0C59}"/>
          </ac:picMkLst>
        </pc:picChg>
      </pc:sldChg>
      <pc:sldChg chg="addSp modSp add">
        <pc:chgData name="Smith Mike" userId="d73867e4893a37fe" providerId="LiveId" clId="{C54F4713-5B84-4DB9-9151-5CBEEAF18DF3}" dt="2020-02-04T06:05:24.600" v="44" actId="27614"/>
        <pc:sldMkLst>
          <pc:docMk/>
          <pc:sldMk cId="4041302183" sldId="328"/>
        </pc:sldMkLst>
        <pc:picChg chg="add mod">
          <ac:chgData name="Smith Mike" userId="d73867e4893a37fe" providerId="LiveId" clId="{C54F4713-5B84-4DB9-9151-5CBEEAF18DF3}" dt="2020-02-04T06:05:24.600" v="44" actId="27614"/>
          <ac:picMkLst>
            <pc:docMk/>
            <pc:sldMk cId="4041302183" sldId="328"/>
            <ac:picMk id="3" creationId="{8D1F150F-D6A8-4923-A9BC-433D33289E15}"/>
          </ac:picMkLst>
        </pc:picChg>
      </pc:sldChg>
      <pc:sldChg chg="addSp modSp add">
        <pc:chgData name="Smith Mike" userId="d73867e4893a37fe" providerId="LiveId" clId="{C54F4713-5B84-4DB9-9151-5CBEEAF18DF3}" dt="2020-02-04T06:05:26.231" v="48" actId="962"/>
        <pc:sldMkLst>
          <pc:docMk/>
          <pc:sldMk cId="3063069349" sldId="329"/>
        </pc:sldMkLst>
        <pc:picChg chg="add mod">
          <ac:chgData name="Smith Mike" userId="d73867e4893a37fe" providerId="LiveId" clId="{C54F4713-5B84-4DB9-9151-5CBEEAF18DF3}" dt="2020-02-04T06:05:26.231" v="48" actId="962"/>
          <ac:picMkLst>
            <pc:docMk/>
            <pc:sldMk cId="3063069349" sldId="329"/>
            <ac:picMk id="3" creationId="{B814592F-6A6F-4276-B3F4-A24ED8933A53}"/>
          </ac:picMkLst>
        </pc:picChg>
      </pc:sldChg>
      <pc:sldChg chg="addSp modSp add">
        <pc:chgData name="Smith Mike" userId="d73867e4893a37fe" providerId="LiveId" clId="{C54F4713-5B84-4DB9-9151-5CBEEAF18DF3}" dt="2020-02-04T06:05:28.055" v="51" actId="27614"/>
        <pc:sldMkLst>
          <pc:docMk/>
          <pc:sldMk cId="755837466" sldId="330"/>
        </pc:sldMkLst>
        <pc:picChg chg="add mod">
          <ac:chgData name="Smith Mike" userId="d73867e4893a37fe" providerId="LiveId" clId="{C54F4713-5B84-4DB9-9151-5CBEEAF18DF3}" dt="2020-02-04T06:05:28.055" v="51" actId="27614"/>
          <ac:picMkLst>
            <pc:docMk/>
            <pc:sldMk cId="755837466" sldId="330"/>
            <ac:picMk id="3" creationId="{10B9663B-7C31-4CF1-8968-4C4E12D53A72}"/>
          </ac:picMkLst>
        </pc:picChg>
      </pc:sldChg>
      <pc:sldChg chg="addSp modSp add">
        <pc:chgData name="Smith Mike" userId="d73867e4893a37fe" providerId="LiveId" clId="{C54F4713-5B84-4DB9-9151-5CBEEAF18DF3}" dt="2020-02-04T06:05:29.756" v="55" actId="962"/>
        <pc:sldMkLst>
          <pc:docMk/>
          <pc:sldMk cId="1622026285" sldId="331"/>
        </pc:sldMkLst>
        <pc:picChg chg="add mod">
          <ac:chgData name="Smith Mike" userId="d73867e4893a37fe" providerId="LiveId" clId="{C54F4713-5B84-4DB9-9151-5CBEEAF18DF3}" dt="2020-02-04T06:05:29.756" v="55" actId="962"/>
          <ac:picMkLst>
            <pc:docMk/>
            <pc:sldMk cId="1622026285" sldId="331"/>
            <ac:picMk id="3" creationId="{258FEE64-AA2E-4101-94AA-2466E6201B5B}"/>
          </ac:picMkLst>
        </pc:picChg>
      </pc:sldChg>
      <pc:sldChg chg="addSp modSp add">
        <pc:chgData name="Smith Mike" userId="d73867e4893a37fe" providerId="LiveId" clId="{C54F4713-5B84-4DB9-9151-5CBEEAF18DF3}" dt="2020-02-04T06:05:31.970" v="59" actId="962"/>
        <pc:sldMkLst>
          <pc:docMk/>
          <pc:sldMk cId="2701683141" sldId="332"/>
        </pc:sldMkLst>
        <pc:picChg chg="add mod">
          <ac:chgData name="Smith Mike" userId="d73867e4893a37fe" providerId="LiveId" clId="{C54F4713-5B84-4DB9-9151-5CBEEAF18DF3}" dt="2020-02-04T06:05:31.970" v="59" actId="962"/>
          <ac:picMkLst>
            <pc:docMk/>
            <pc:sldMk cId="2701683141" sldId="332"/>
            <ac:picMk id="3" creationId="{9E878ED4-E888-4F0E-AED8-81D135F63672}"/>
          </ac:picMkLst>
        </pc:picChg>
      </pc:sldChg>
      <pc:sldChg chg="addSp modSp add">
        <pc:chgData name="Smith Mike" userId="d73867e4893a37fe" providerId="LiveId" clId="{C54F4713-5B84-4DB9-9151-5CBEEAF18DF3}" dt="2020-02-04T06:05:33.761" v="63" actId="962"/>
        <pc:sldMkLst>
          <pc:docMk/>
          <pc:sldMk cId="935106707" sldId="333"/>
        </pc:sldMkLst>
        <pc:picChg chg="add mod">
          <ac:chgData name="Smith Mike" userId="d73867e4893a37fe" providerId="LiveId" clId="{C54F4713-5B84-4DB9-9151-5CBEEAF18DF3}" dt="2020-02-04T06:05:33.761" v="63" actId="962"/>
          <ac:picMkLst>
            <pc:docMk/>
            <pc:sldMk cId="935106707" sldId="333"/>
            <ac:picMk id="3" creationId="{768E1299-666C-4284-A875-7DF72C825E67}"/>
          </ac:picMkLst>
        </pc:picChg>
      </pc:sldChg>
      <pc:sldChg chg="addSp modSp add">
        <pc:chgData name="Smith Mike" userId="d73867e4893a37fe" providerId="LiveId" clId="{C54F4713-5B84-4DB9-9151-5CBEEAF18DF3}" dt="2020-02-04T06:07:03.688" v="65"/>
        <pc:sldMkLst>
          <pc:docMk/>
          <pc:sldMk cId="4179049602" sldId="334"/>
        </pc:sldMkLst>
        <pc:picChg chg="add mod">
          <ac:chgData name="Smith Mike" userId="d73867e4893a37fe" providerId="LiveId" clId="{C54F4713-5B84-4DB9-9151-5CBEEAF18DF3}" dt="2020-02-04T06:07:03.688" v="65"/>
          <ac:picMkLst>
            <pc:docMk/>
            <pc:sldMk cId="4179049602" sldId="334"/>
            <ac:picMk id="3" creationId="{D8DCFDB6-E3DD-44CE-B393-89F0E3422964}"/>
          </ac:picMkLst>
        </pc:picChg>
      </pc:sldChg>
      <pc:sldChg chg="addSp modSp add">
        <pc:chgData name="Smith Mike" userId="d73867e4893a37fe" providerId="LiveId" clId="{C54F4713-5B84-4DB9-9151-5CBEEAF18DF3}" dt="2020-02-04T06:07:05.979" v="68" actId="27614"/>
        <pc:sldMkLst>
          <pc:docMk/>
          <pc:sldMk cId="3043491859" sldId="335"/>
        </pc:sldMkLst>
        <pc:picChg chg="add mod">
          <ac:chgData name="Smith Mike" userId="d73867e4893a37fe" providerId="LiveId" clId="{C54F4713-5B84-4DB9-9151-5CBEEAF18DF3}" dt="2020-02-04T06:07:05.979" v="68" actId="27614"/>
          <ac:picMkLst>
            <pc:docMk/>
            <pc:sldMk cId="3043491859" sldId="335"/>
            <ac:picMk id="3" creationId="{041FDBB6-EBCD-4BFF-B30E-35294794BFB3}"/>
          </ac:picMkLst>
        </pc:picChg>
      </pc:sldChg>
      <pc:sldChg chg="addSp modSp add">
        <pc:chgData name="Smith Mike" userId="d73867e4893a37fe" providerId="LiveId" clId="{C54F4713-5B84-4DB9-9151-5CBEEAF18DF3}" dt="2020-02-04T06:07:07.573" v="72" actId="962"/>
        <pc:sldMkLst>
          <pc:docMk/>
          <pc:sldMk cId="2630971303" sldId="336"/>
        </pc:sldMkLst>
        <pc:picChg chg="add mod">
          <ac:chgData name="Smith Mike" userId="d73867e4893a37fe" providerId="LiveId" clId="{C54F4713-5B84-4DB9-9151-5CBEEAF18DF3}" dt="2020-02-04T06:07:07.573" v="72" actId="962"/>
          <ac:picMkLst>
            <pc:docMk/>
            <pc:sldMk cId="2630971303" sldId="336"/>
            <ac:picMk id="3" creationId="{608CDC7C-D393-48B9-82D3-8010DE74A7BD}"/>
          </ac:picMkLst>
        </pc:picChg>
      </pc:sldChg>
      <pc:sldChg chg="addSp modSp add">
        <pc:chgData name="Smith Mike" userId="d73867e4893a37fe" providerId="LiveId" clId="{C54F4713-5B84-4DB9-9151-5CBEEAF18DF3}" dt="2020-02-04T06:07:09.451" v="75" actId="27614"/>
        <pc:sldMkLst>
          <pc:docMk/>
          <pc:sldMk cId="2624354232" sldId="337"/>
        </pc:sldMkLst>
        <pc:picChg chg="add mod">
          <ac:chgData name="Smith Mike" userId="d73867e4893a37fe" providerId="LiveId" clId="{C54F4713-5B84-4DB9-9151-5CBEEAF18DF3}" dt="2020-02-04T06:07:09.451" v="75" actId="27614"/>
          <ac:picMkLst>
            <pc:docMk/>
            <pc:sldMk cId="2624354232" sldId="337"/>
            <ac:picMk id="3" creationId="{BC685D77-3B9B-4FED-A6C3-31087EE6863C}"/>
          </ac:picMkLst>
        </pc:picChg>
      </pc:sldChg>
      <pc:sldChg chg="addSp modSp add">
        <pc:chgData name="Smith Mike" userId="d73867e4893a37fe" providerId="LiveId" clId="{C54F4713-5B84-4DB9-9151-5CBEEAF18DF3}" dt="2020-02-04T06:07:11.277" v="78" actId="27614"/>
        <pc:sldMkLst>
          <pc:docMk/>
          <pc:sldMk cId="3688172979" sldId="338"/>
        </pc:sldMkLst>
        <pc:picChg chg="add mod">
          <ac:chgData name="Smith Mike" userId="d73867e4893a37fe" providerId="LiveId" clId="{C54F4713-5B84-4DB9-9151-5CBEEAF18DF3}" dt="2020-02-04T06:07:11.277" v="78" actId="27614"/>
          <ac:picMkLst>
            <pc:docMk/>
            <pc:sldMk cId="3688172979" sldId="338"/>
            <ac:picMk id="3" creationId="{EE2F333D-7CA1-46C1-A1DB-9F33627E38FD}"/>
          </ac:picMkLst>
        </pc:picChg>
      </pc:sldChg>
      <pc:sldChg chg="addSp modSp add">
        <pc:chgData name="Smith Mike" userId="d73867e4893a37fe" providerId="LiveId" clId="{C54F4713-5B84-4DB9-9151-5CBEEAF18DF3}" dt="2020-02-04T06:07:12.711" v="82" actId="962"/>
        <pc:sldMkLst>
          <pc:docMk/>
          <pc:sldMk cId="106561500" sldId="339"/>
        </pc:sldMkLst>
        <pc:picChg chg="add mod">
          <ac:chgData name="Smith Mike" userId="d73867e4893a37fe" providerId="LiveId" clId="{C54F4713-5B84-4DB9-9151-5CBEEAF18DF3}" dt="2020-02-04T06:07:12.711" v="82" actId="962"/>
          <ac:picMkLst>
            <pc:docMk/>
            <pc:sldMk cId="106561500" sldId="339"/>
            <ac:picMk id="3" creationId="{BDA07411-BD4D-4FFE-AE69-5947BD7FB487}"/>
          </ac:picMkLst>
        </pc:picChg>
      </pc:sldChg>
      <pc:sldChg chg="addSp modSp add">
        <pc:chgData name="Smith Mike" userId="d73867e4893a37fe" providerId="LiveId" clId="{C54F4713-5B84-4DB9-9151-5CBEEAF18DF3}" dt="2020-02-04T06:07:37.926" v="85" actId="27614"/>
        <pc:sldMkLst>
          <pc:docMk/>
          <pc:sldMk cId="727792221" sldId="340"/>
        </pc:sldMkLst>
        <pc:picChg chg="add mod">
          <ac:chgData name="Smith Mike" userId="d73867e4893a37fe" providerId="LiveId" clId="{C54F4713-5B84-4DB9-9151-5CBEEAF18DF3}" dt="2020-02-04T06:07:37.926" v="85" actId="27614"/>
          <ac:picMkLst>
            <pc:docMk/>
            <pc:sldMk cId="727792221" sldId="340"/>
            <ac:picMk id="3" creationId="{F05ECF92-7603-44CF-865B-F85A49088AD1}"/>
          </ac:picMkLst>
        </pc:picChg>
      </pc:sldChg>
      <pc:sldChg chg="addSp modSp add">
        <pc:chgData name="Smith Mike" userId="d73867e4893a37fe" providerId="LiveId" clId="{C54F4713-5B84-4DB9-9151-5CBEEAF18DF3}" dt="2020-02-04T06:07:39.641" v="88" actId="27614"/>
        <pc:sldMkLst>
          <pc:docMk/>
          <pc:sldMk cId="3419907800" sldId="341"/>
        </pc:sldMkLst>
        <pc:picChg chg="add mod">
          <ac:chgData name="Smith Mike" userId="d73867e4893a37fe" providerId="LiveId" clId="{C54F4713-5B84-4DB9-9151-5CBEEAF18DF3}" dt="2020-02-04T06:07:39.641" v="88" actId="27614"/>
          <ac:picMkLst>
            <pc:docMk/>
            <pc:sldMk cId="3419907800" sldId="341"/>
            <ac:picMk id="3" creationId="{F71C9C8C-B449-4125-8AB4-E5AC130BD150}"/>
          </ac:picMkLst>
        </pc:picChg>
      </pc:sldChg>
      <pc:sldChg chg="addSp modSp add">
        <pc:chgData name="Smith Mike" userId="d73867e4893a37fe" providerId="LiveId" clId="{C54F4713-5B84-4DB9-9151-5CBEEAF18DF3}" dt="2020-02-04T06:07:41.183" v="91" actId="27614"/>
        <pc:sldMkLst>
          <pc:docMk/>
          <pc:sldMk cId="1757493940" sldId="342"/>
        </pc:sldMkLst>
        <pc:picChg chg="add mod">
          <ac:chgData name="Smith Mike" userId="d73867e4893a37fe" providerId="LiveId" clId="{C54F4713-5B84-4DB9-9151-5CBEEAF18DF3}" dt="2020-02-04T06:07:41.183" v="91" actId="27614"/>
          <ac:picMkLst>
            <pc:docMk/>
            <pc:sldMk cId="1757493940" sldId="342"/>
            <ac:picMk id="3" creationId="{F4090F8B-61B8-4858-96D6-571A43C41F2F}"/>
          </ac:picMkLst>
        </pc:picChg>
      </pc:sldChg>
      <pc:sldChg chg="addSp modSp add">
        <pc:chgData name="Smith Mike" userId="d73867e4893a37fe" providerId="LiveId" clId="{C54F4713-5B84-4DB9-9151-5CBEEAF18DF3}" dt="2020-02-04T06:07:45.400" v="94" actId="27614"/>
        <pc:sldMkLst>
          <pc:docMk/>
          <pc:sldMk cId="1653863242" sldId="343"/>
        </pc:sldMkLst>
        <pc:picChg chg="add mod">
          <ac:chgData name="Smith Mike" userId="d73867e4893a37fe" providerId="LiveId" clId="{C54F4713-5B84-4DB9-9151-5CBEEAF18DF3}" dt="2020-02-04T06:07:45.400" v="94" actId="27614"/>
          <ac:picMkLst>
            <pc:docMk/>
            <pc:sldMk cId="1653863242" sldId="343"/>
            <ac:picMk id="3" creationId="{E861E24B-6022-47D9-AD9C-5E1FFE21B21D}"/>
          </ac:picMkLst>
        </pc:picChg>
      </pc:sldChg>
      <pc:sldChg chg="addSp modSp add">
        <pc:chgData name="Smith Mike" userId="d73867e4893a37fe" providerId="LiveId" clId="{C54F4713-5B84-4DB9-9151-5CBEEAF18DF3}" dt="2020-02-04T06:07:47.146" v="98" actId="962"/>
        <pc:sldMkLst>
          <pc:docMk/>
          <pc:sldMk cId="2802911730" sldId="344"/>
        </pc:sldMkLst>
        <pc:picChg chg="add mod">
          <ac:chgData name="Smith Mike" userId="d73867e4893a37fe" providerId="LiveId" clId="{C54F4713-5B84-4DB9-9151-5CBEEAF18DF3}" dt="2020-02-04T06:07:47.146" v="98" actId="962"/>
          <ac:picMkLst>
            <pc:docMk/>
            <pc:sldMk cId="2802911730" sldId="344"/>
            <ac:picMk id="3" creationId="{2C41639A-199F-482C-A74F-12EAB809E2DE}"/>
          </ac:picMkLst>
        </pc:picChg>
      </pc:sldChg>
      <pc:sldChg chg="addSp modSp add">
        <pc:chgData name="Smith Mike" userId="d73867e4893a37fe" providerId="LiveId" clId="{C54F4713-5B84-4DB9-9151-5CBEEAF18DF3}" dt="2020-02-04T06:11:19.570" v="101" actId="27614"/>
        <pc:sldMkLst>
          <pc:docMk/>
          <pc:sldMk cId="1896386587" sldId="345"/>
        </pc:sldMkLst>
        <pc:picChg chg="add mod">
          <ac:chgData name="Smith Mike" userId="d73867e4893a37fe" providerId="LiveId" clId="{C54F4713-5B84-4DB9-9151-5CBEEAF18DF3}" dt="2020-02-04T06:11:19.570" v="101" actId="27614"/>
          <ac:picMkLst>
            <pc:docMk/>
            <pc:sldMk cId="1896386587" sldId="345"/>
            <ac:picMk id="3" creationId="{981BFEB0-C1A2-40BA-AB8C-3D4256FB67AC}"/>
          </ac:picMkLst>
        </pc:picChg>
      </pc:sldChg>
      <pc:sldChg chg="addSp modSp add">
        <pc:chgData name="Smith Mike" userId="d73867e4893a37fe" providerId="LiveId" clId="{C54F4713-5B84-4DB9-9151-5CBEEAF18DF3}" dt="2020-02-04T06:11:20.928" v="105" actId="962"/>
        <pc:sldMkLst>
          <pc:docMk/>
          <pc:sldMk cId="1313574394" sldId="346"/>
        </pc:sldMkLst>
        <pc:picChg chg="add mod">
          <ac:chgData name="Smith Mike" userId="d73867e4893a37fe" providerId="LiveId" clId="{C54F4713-5B84-4DB9-9151-5CBEEAF18DF3}" dt="2020-02-04T06:11:20.928" v="105" actId="962"/>
          <ac:picMkLst>
            <pc:docMk/>
            <pc:sldMk cId="1313574394" sldId="346"/>
            <ac:picMk id="3" creationId="{0D18E3E5-6DDE-431B-9673-6D4B69BCA47B}"/>
          </ac:picMkLst>
        </pc:picChg>
      </pc:sldChg>
      <pc:sldChg chg="addSp modSp add">
        <pc:chgData name="Smith Mike" userId="d73867e4893a37fe" providerId="LiveId" clId="{C54F4713-5B84-4DB9-9151-5CBEEAF18DF3}" dt="2020-02-04T06:11:22.440" v="108" actId="27614"/>
        <pc:sldMkLst>
          <pc:docMk/>
          <pc:sldMk cId="927591301" sldId="347"/>
        </pc:sldMkLst>
        <pc:picChg chg="add mod">
          <ac:chgData name="Smith Mike" userId="d73867e4893a37fe" providerId="LiveId" clId="{C54F4713-5B84-4DB9-9151-5CBEEAF18DF3}" dt="2020-02-04T06:11:22.440" v="108" actId="27614"/>
          <ac:picMkLst>
            <pc:docMk/>
            <pc:sldMk cId="927591301" sldId="347"/>
            <ac:picMk id="3" creationId="{1702C5E5-5DE8-4E6A-B959-12E681512B66}"/>
          </ac:picMkLst>
        </pc:picChg>
      </pc:sldChg>
      <pc:sldChg chg="addSp modSp add">
        <pc:chgData name="Smith Mike" userId="d73867e4893a37fe" providerId="LiveId" clId="{C54F4713-5B84-4DB9-9151-5CBEEAF18DF3}" dt="2020-02-04T06:11:24.030" v="112" actId="962"/>
        <pc:sldMkLst>
          <pc:docMk/>
          <pc:sldMk cId="3879699787" sldId="348"/>
        </pc:sldMkLst>
        <pc:picChg chg="add mod">
          <ac:chgData name="Smith Mike" userId="d73867e4893a37fe" providerId="LiveId" clId="{C54F4713-5B84-4DB9-9151-5CBEEAF18DF3}" dt="2020-02-04T06:11:24.030" v="112" actId="962"/>
          <ac:picMkLst>
            <pc:docMk/>
            <pc:sldMk cId="3879699787" sldId="348"/>
            <ac:picMk id="3" creationId="{283F17FD-C01C-4F55-986F-28E8D9254757}"/>
          </ac:picMkLst>
        </pc:picChg>
      </pc:sldChg>
      <pc:sldChg chg="addSp modSp add">
        <pc:chgData name="Smith Mike" userId="d73867e4893a37fe" providerId="LiveId" clId="{C54F4713-5B84-4DB9-9151-5CBEEAF18DF3}" dt="2020-02-04T06:11:27.138" v="115" actId="27614"/>
        <pc:sldMkLst>
          <pc:docMk/>
          <pc:sldMk cId="371755891" sldId="349"/>
        </pc:sldMkLst>
        <pc:picChg chg="add mod">
          <ac:chgData name="Smith Mike" userId="d73867e4893a37fe" providerId="LiveId" clId="{C54F4713-5B84-4DB9-9151-5CBEEAF18DF3}" dt="2020-02-04T06:11:27.138" v="115" actId="27614"/>
          <ac:picMkLst>
            <pc:docMk/>
            <pc:sldMk cId="371755891" sldId="349"/>
            <ac:picMk id="3" creationId="{8AF0246C-EAC4-4295-818C-7FA7AB97DCAD}"/>
          </ac:picMkLst>
        </pc:picChg>
      </pc:sldChg>
      <pc:sldChg chg="addSp modSp add">
        <pc:chgData name="Smith Mike" userId="d73867e4893a37fe" providerId="LiveId" clId="{C54F4713-5B84-4DB9-9151-5CBEEAF18DF3}" dt="2020-02-04T06:11:28.899" v="118" actId="27614"/>
        <pc:sldMkLst>
          <pc:docMk/>
          <pc:sldMk cId="1242290070" sldId="350"/>
        </pc:sldMkLst>
        <pc:picChg chg="add mod">
          <ac:chgData name="Smith Mike" userId="d73867e4893a37fe" providerId="LiveId" clId="{C54F4713-5B84-4DB9-9151-5CBEEAF18DF3}" dt="2020-02-04T06:11:28.899" v="118" actId="27614"/>
          <ac:picMkLst>
            <pc:docMk/>
            <pc:sldMk cId="1242290070" sldId="350"/>
            <ac:picMk id="3" creationId="{55297591-5C80-415B-8817-C36B36AE3C49}"/>
          </ac:picMkLst>
        </pc:picChg>
      </pc:sldChg>
      <pc:sldChg chg="addSp modSp add">
        <pc:chgData name="Smith Mike" userId="d73867e4893a37fe" providerId="LiveId" clId="{C54F4713-5B84-4DB9-9151-5CBEEAF18DF3}" dt="2020-02-04T06:11:30.477" v="121" actId="27614"/>
        <pc:sldMkLst>
          <pc:docMk/>
          <pc:sldMk cId="1176351706" sldId="351"/>
        </pc:sldMkLst>
        <pc:picChg chg="add mod">
          <ac:chgData name="Smith Mike" userId="d73867e4893a37fe" providerId="LiveId" clId="{C54F4713-5B84-4DB9-9151-5CBEEAF18DF3}" dt="2020-02-04T06:11:30.477" v="121" actId="27614"/>
          <ac:picMkLst>
            <pc:docMk/>
            <pc:sldMk cId="1176351706" sldId="351"/>
            <ac:picMk id="3" creationId="{136195B1-5ED4-423D-9B7F-9BA84E9B93F2}"/>
          </ac:picMkLst>
        </pc:picChg>
      </pc:sldChg>
      <pc:sldChg chg="addSp modSp add">
        <pc:chgData name="Smith Mike" userId="d73867e4893a37fe" providerId="LiveId" clId="{C54F4713-5B84-4DB9-9151-5CBEEAF18DF3}" dt="2020-02-04T06:16:56.489" v="153" actId="1076"/>
        <pc:sldMkLst>
          <pc:docMk/>
          <pc:sldMk cId="1659861541" sldId="352"/>
        </pc:sldMkLst>
        <pc:spChg chg="add mod">
          <ac:chgData name="Smith Mike" userId="d73867e4893a37fe" providerId="LiveId" clId="{C54F4713-5B84-4DB9-9151-5CBEEAF18DF3}" dt="2020-02-04T06:13:54.494" v="147"/>
          <ac:spMkLst>
            <pc:docMk/>
            <pc:sldMk cId="1659861541" sldId="352"/>
            <ac:spMk id="4" creationId="{19334C20-0D3E-4946-A4CB-7ABAA3AA0910}"/>
          </ac:spMkLst>
        </pc:spChg>
        <pc:spChg chg="add mod">
          <ac:chgData name="Smith Mike" userId="d73867e4893a37fe" providerId="LiveId" clId="{C54F4713-5B84-4DB9-9151-5CBEEAF18DF3}" dt="2020-02-04T06:16:56.489" v="153" actId="1076"/>
          <ac:spMkLst>
            <pc:docMk/>
            <pc:sldMk cId="1659861541" sldId="352"/>
            <ac:spMk id="5" creationId="{1F051768-9B3C-4569-849F-378E2BBB2BBC}"/>
          </ac:spMkLst>
        </pc:spChg>
        <pc:picChg chg="add mod">
          <ac:chgData name="Smith Mike" userId="d73867e4893a37fe" providerId="LiveId" clId="{C54F4713-5B84-4DB9-9151-5CBEEAF18DF3}" dt="2020-02-04T06:11:32.436" v="125" actId="962"/>
          <ac:picMkLst>
            <pc:docMk/>
            <pc:sldMk cId="1659861541" sldId="352"/>
            <ac:picMk id="3" creationId="{10F85E0F-EBE8-424C-AE22-F191E2C16941}"/>
          </ac:picMkLst>
        </pc:picChg>
      </pc:sldChg>
      <pc:sldChg chg="addSp modSp add">
        <pc:chgData name="Smith Mike" userId="d73867e4893a37fe" providerId="LiveId" clId="{C54F4713-5B84-4DB9-9151-5CBEEAF18DF3}" dt="2020-02-04T06:17:13.946" v="156" actId="27614"/>
        <pc:sldMkLst>
          <pc:docMk/>
          <pc:sldMk cId="4029350120" sldId="353"/>
        </pc:sldMkLst>
        <pc:picChg chg="add mod">
          <ac:chgData name="Smith Mike" userId="d73867e4893a37fe" providerId="LiveId" clId="{C54F4713-5B84-4DB9-9151-5CBEEAF18DF3}" dt="2020-02-04T06:17:13.946" v="156" actId="27614"/>
          <ac:picMkLst>
            <pc:docMk/>
            <pc:sldMk cId="4029350120" sldId="353"/>
            <ac:picMk id="3" creationId="{2DADBB2E-DA60-4BFB-9514-C83112D20490}"/>
          </ac:picMkLst>
        </pc:picChg>
      </pc:sldChg>
      <pc:sldChg chg="addSp modSp add">
        <pc:chgData name="Smith Mike" userId="d73867e4893a37fe" providerId="LiveId" clId="{C54F4713-5B84-4DB9-9151-5CBEEAF18DF3}" dt="2020-02-04T06:17:15.272" v="160" actId="962"/>
        <pc:sldMkLst>
          <pc:docMk/>
          <pc:sldMk cId="2824984961" sldId="354"/>
        </pc:sldMkLst>
        <pc:picChg chg="add mod">
          <ac:chgData name="Smith Mike" userId="d73867e4893a37fe" providerId="LiveId" clId="{C54F4713-5B84-4DB9-9151-5CBEEAF18DF3}" dt="2020-02-04T06:17:15.272" v="160" actId="962"/>
          <ac:picMkLst>
            <pc:docMk/>
            <pc:sldMk cId="2824984961" sldId="354"/>
            <ac:picMk id="3" creationId="{494D21B3-9A29-4465-849C-A294E061916F}"/>
          </ac:picMkLst>
        </pc:picChg>
      </pc:sldChg>
      <pc:sldChg chg="addSp modSp add">
        <pc:chgData name="Smith Mike" userId="d73867e4893a37fe" providerId="LiveId" clId="{C54F4713-5B84-4DB9-9151-5CBEEAF18DF3}" dt="2020-02-04T06:17:16.998" v="163" actId="27614"/>
        <pc:sldMkLst>
          <pc:docMk/>
          <pc:sldMk cId="86208611" sldId="355"/>
        </pc:sldMkLst>
        <pc:picChg chg="add mod">
          <ac:chgData name="Smith Mike" userId="d73867e4893a37fe" providerId="LiveId" clId="{C54F4713-5B84-4DB9-9151-5CBEEAF18DF3}" dt="2020-02-04T06:17:16.998" v="163" actId="27614"/>
          <ac:picMkLst>
            <pc:docMk/>
            <pc:sldMk cId="86208611" sldId="355"/>
            <ac:picMk id="3" creationId="{C501C41D-4554-4136-939A-E8F4A1892CD5}"/>
          </ac:picMkLst>
        </pc:picChg>
      </pc:sldChg>
      <pc:sldChg chg="addSp modSp add">
        <pc:chgData name="Smith Mike" userId="d73867e4893a37fe" providerId="LiveId" clId="{C54F4713-5B84-4DB9-9151-5CBEEAF18DF3}" dt="2020-02-04T06:17:18.681" v="166" actId="27614"/>
        <pc:sldMkLst>
          <pc:docMk/>
          <pc:sldMk cId="2840155566" sldId="356"/>
        </pc:sldMkLst>
        <pc:picChg chg="add mod">
          <ac:chgData name="Smith Mike" userId="d73867e4893a37fe" providerId="LiveId" clId="{C54F4713-5B84-4DB9-9151-5CBEEAF18DF3}" dt="2020-02-04T06:17:18.681" v="166" actId="27614"/>
          <ac:picMkLst>
            <pc:docMk/>
            <pc:sldMk cId="2840155566" sldId="356"/>
            <ac:picMk id="3" creationId="{47AB400F-CC3F-4771-9B8B-14B134FFCF02}"/>
          </ac:picMkLst>
        </pc:picChg>
      </pc:sldChg>
      <pc:sldChg chg="addSp modSp add">
        <pc:chgData name="Smith Mike" userId="d73867e4893a37fe" providerId="LiveId" clId="{C54F4713-5B84-4DB9-9151-5CBEEAF18DF3}" dt="2020-02-04T06:17:20.059" v="170" actId="962"/>
        <pc:sldMkLst>
          <pc:docMk/>
          <pc:sldMk cId="2388166285" sldId="357"/>
        </pc:sldMkLst>
        <pc:picChg chg="add mod">
          <ac:chgData name="Smith Mike" userId="d73867e4893a37fe" providerId="LiveId" clId="{C54F4713-5B84-4DB9-9151-5CBEEAF18DF3}" dt="2020-02-04T06:17:20.059" v="170" actId="962"/>
          <ac:picMkLst>
            <pc:docMk/>
            <pc:sldMk cId="2388166285" sldId="357"/>
            <ac:picMk id="3" creationId="{9A10C1BE-2978-434D-BA0C-97C2E3676FE2}"/>
          </ac:picMkLst>
        </pc:picChg>
      </pc:sldChg>
      <pc:sldChg chg="addSp modSp add">
        <pc:chgData name="Smith Mike" userId="d73867e4893a37fe" providerId="LiveId" clId="{C54F4713-5B84-4DB9-9151-5CBEEAF18DF3}" dt="2020-02-04T06:17:21.864" v="174" actId="962"/>
        <pc:sldMkLst>
          <pc:docMk/>
          <pc:sldMk cId="1336961971" sldId="358"/>
        </pc:sldMkLst>
        <pc:picChg chg="add mod">
          <ac:chgData name="Smith Mike" userId="d73867e4893a37fe" providerId="LiveId" clId="{C54F4713-5B84-4DB9-9151-5CBEEAF18DF3}" dt="2020-02-04T06:17:21.864" v="174" actId="962"/>
          <ac:picMkLst>
            <pc:docMk/>
            <pc:sldMk cId="1336961971" sldId="358"/>
            <ac:picMk id="3" creationId="{207595B6-41F2-4FEF-8490-383876350051}"/>
          </ac:picMkLst>
        </pc:picChg>
      </pc:sldChg>
      <pc:sldChg chg="addSp modSp add">
        <pc:chgData name="Smith Mike" userId="d73867e4893a37fe" providerId="LiveId" clId="{C54F4713-5B84-4DB9-9151-5CBEEAF18DF3}" dt="2020-02-04T06:18:31.995" v="177" actId="27614"/>
        <pc:sldMkLst>
          <pc:docMk/>
          <pc:sldMk cId="1406964800" sldId="359"/>
        </pc:sldMkLst>
        <pc:picChg chg="add mod">
          <ac:chgData name="Smith Mike" userId="d73867e4893a37fe" providerId="LiveId" clId="{C54F4713-5B84-4DB9-9151-5CBEEAF18DF3}" dt="2020-02-04T06:18:31.995" v="177" actId="27614"/>
          <ac:picMkLst>
            <pc:docMk/>
            <pc:sldMk cId="1406964800" sldId="359"/>
            <ac:picMk id="3" creationId="{9516E36A-F84D-40B8-82E9-3AB4F257C419}"/>
          </ac:picMkLst>
        </pc:picChg>
      </pc:sldChg>
      <pc:sldChg chg="addSp modSp add">
        <pc:chgData name="Smith Mike" userId="d73867e4893a37fe" providerId="LiveId" clId="{C54F4713-5B84-4DB9-9151-5CBEEAF18DF3}" dt="2020-02-04T06:18:34.077" v="181" actId="962"/>
        <pc:sldMkLst>
          <pc:docMk/>
          <pc:sldMk cId="2392511149" sldId="360"/>
        </pc:sldMkLst>
        <pc:picChg chg="add mod">
          <ac:chgData name="Smith Mike" userId="d73867e4893a37fe" providerId="LiveId" clId="{C54F4713-5B84-4DB9-9151-5CBEEAF18DF3}" dt="2020-02-04T06:18:34.077" v="181" actId="962"/>
          <ac:picMkLst>
            <pc:docMk/>
            <pc:sldMk cId="2392511149" sldId="360"/>
            <ac:picMk id="3" creationId="{41171BE1-DEE1-4074-9916-7355C0DC2824}"/>
          </ac:picMkLst>
        </pc:picChg>
      </pc:sldChg>
      <pc:sldChg chg="addSp modSp add">
        <pc:chgData name="Smith Mike" userId="d73867e4893a37fe" providerId="LiveId" clId="{C54F4713-5B84-4DB9-9151-5CBEEAF18DF3}" dt="2020-02-04T06:20:06.887" v="183"/>
        <pc:sldMkLst>
          <pc:docMk/>
          <pc:sldMk cId="1386757537" sldId="361"/>
        </pc:sldMkLst>
        <pc:picChg chg="add mod">
          <ac:chgData name="Smith Mike" userId="d73867e4893a37fe" providerId="LiveId" clId="{C54F4713-5B84-4DB9-9151-5CBEEAF18DF3}" dt="2020-02-04T06:20:06.887" v="183"/>
          <ac:picMkLst>
            <pc:docMk/>
            <pc:sldMk cId="1386757537" sldId="361"/>
            <ac:picMk id="3" creationId="{4D69CBD8-4E6B-4D1F-AE48-2014A1E4C310}"/>
          </ac:picMkLst>
        </pc:picChg>
      </pc:sldChg>
      <pc:sldChg chg="addSp modSp add">
        <pc:chgData name="Smith Mike" userId="d73867e4893a37fe" providerId="LiveId" clId="{C54F4713-5B84-4DB9-9151-5CBEEAF18DF3}" dt="2020-02-04T06:20:10.071" v="187" actId="962"/>
        <pc:sldMkLst>
          <pc:docMk/>
          <pc:sldMk cId="2792015653" sldId="362"/>
        </pc:sldMkLst>
        <pc:picChg chg="add mod">
          <ac:chgData name="Smith Mike" userId="d73867e4893a37fe" providerId="LiveId" clId="{C54F4713-5B84-4DB9-9151-5CBEEAF18DF3}" dt="2020-02-04T06:20:10.071" v="187" actId="962"/>
          <ac:picMkLst>
            <pc:docMk/>
            <pc:sldMk cId="2792015653" sldId="362"/>
            <ac:picMk id="3" creationId="{392AAE51-5EE6-4BAA-B8A6-D110D456BD53}"/>
          </ac:picMkLst>
        </pc:picChg>
      </pc:sldChg>
      <pc:sldChg chg="addSp modSp add">
        <pc:chgData name="Smith Mike" userId="d73867e4893a37fe" providerId="LiveId" clId="{C54F4713-5B84-4DB9-9151-5CBEEAF18DF3}" dt="2020-02-04T06:20:11.773" v="191" actId="962"/>
        <pc:sldMkLst>
          <pc:docMk/>
          <pc:sldMk cId="845472958" sldId="363"/>
        </pc:sldMkLst>
        <pc:picChg chg="add mod">
          <ac:chgData name="Smith Mike" userId="d73867e4893a37fe" providerId="LiveId" clId="{C54F4713-5B84-4DB9-9151-5CBEEAF18DF3}" dt="2020-02-04T06:20:11.773" v="191" actId="962"/>
          <ac:picMkLst>
            <pc:docMk/>
            <pc:sldMk cId="845472958" sldId="363"/>
            <ac:picMk id="3" creationId="{8D2622F2-0055-4C5C-A92F-74142675A1E1}"/>
          </ac:picMkLst>
        </pc:picChg>
      </pc:sldChg>
      <pc:sldChg chg="addSp modSp add">
        <pc:chgData name="Smith Mike" userId="d73867e4893a37fe" providerId="LiveId" clId="{C54F4713-5B84-4DB9-9151-5CBEEAF18DF3}" dt="2020-02-04T06:20:13.371" v="194" actId="27614"/>
        <pc:sldMkLst>
          <pc:docMk/>
          <pc:sldMk cId="1484204929" sldId="364"/>
        </pc:sldMkLst>
        <pc:picChg chg="add mod">
          <ac:chgData name="Smith Mike" userId="d73867e4893a37fe" providerId="LiveId" clId="{C54F4713-5B84-4DB9-9151-5CBEEAF18DF3}" dt="2020-02-04T06:20:13.371" v="194" actId="27614"/>
          <ac:picMkLst>
            <pc:docMk/>
            <pc:sldMk cId="1484204929" sldId="364"/>
            <ac:picMk id="3" creationId="{B877049E-0ADB-4FE7-BEC8-C795FA6E93C2}"/>
          </ac:picMkLst>
        </pc:picChg>
      </pc:sldChg>
      <pc:sldChg chg="addSp modSp add">
        <pc:chgData name="Smith Mike" userId="d73867e4893a37fe" providerId="LiveId" clId="{C54F4713-5B84-4DB9-9151-5CBEEAF18DF3}" dt="2020-02-04T06:20:15.431" v="197" actId="27614"/>
        <pc:sldMkLst>
          <pc:docMk/>
          <pc:sldMk cId="2784233400" sldId="365"/>
        </pc:sldMkLst>
        <pc:picChg chg="add mod">
          <ac:chgData name="Smith Mike" userId="d73867e4893a37fe" providerId="LiveId" clId="{C54F4713-5B84-4DB9-9151-5CBEEAF18DF3}" dt="2020-02-04T06:20:15.431" v="197" actId="27614"/>
          <ac:picMkLst>
            <pc:docMk/>
            <pc:sldMk cId="2784233400" sldId="365"/>
            <ac:picMk id="3" creationId="{EF0ADBD2-57EA-455B-9847-2B9844D55B46}"/>
          </ac:picMkLst>
        </pc:picChg>
      </pc:sldChg>
      <pc:sldChg chg="addSp modSp add">
        <pc:chgData name="Smith Mike" userId="d73867e4893a37fe" providerId="LiveId" clId="{C54F4713-5B84-4DB9-9151-5CBEEAF18DF3}" dt="2020-02-04T06:20:16.844" v="201" actId="962"/>
        <pc:sldMkLst>
          <pc:docMk/>
          <pc:sldMk cId="1439992569" sldId="366"/>
        </pc:sldMkLst>
        <pc:picChg chg="add mod">
          <ac:chgData name="Smith Mike" userId="d73867e4893a37fe" providerId="LiveId" clId="{C54F4713-5B84-4DB9-9151-5CBEEAF18DF3}" dt="2020-02-04T06:20:16.844" v="201" actId="962"/>
          <ac:picMkLst>
            <pc:docMk/>
            <pc:sldMk cId="1439992569" sldId="366"/>
            <ac:picMk id="3" creationId="{4211166A-450E-4D5E-B9CF-EDBB5E42F9E9}"/>
          </ac:picMkLst>
        </pc:picChg>
      </pc:sldChg>
      <pc:sldChg chg="addSp modSp add">
        <pc:chgData name="Smith Mike" userId="d73867e4893a37fe" providerId="LiveId" clId="{C54F4713-5B84-4DB9-9151-5CBEEAF18DF3}" dt="2020-02-04T06:20:18.469" v="205" actId="962"/>
        <pc:sldMkLst>
          <pc:docMk/>
          <pc:sldMk cId="17553046" sldId="367"/>
        </pc:sldMkLst>
        <pc:picChg chg="add mod">
          <ac:chgData name="Smith Mike" userId="d73867e4893a37fe" providerId="LiveId" clId="{C54F4713-5B84-4DB9-9151-5CBEEAF18DF3}" dt="2020-02-04T06:20:18.469" v="205" actId="962"/>
          <ac:picMkLst>
            <pc:docMk/>
            <pc:sldMk cId="17553046" sldId="367"/>
            <ac:picMk id="3" creationId="{4822418F-0F1E-414C-A11F-0D82B04CD8D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DCCEF-B069-483B-95F8-7B8AC1B21758}" type="datetimeFigureOut">
              <a:rPr lang="zh-CN" altLang="en-US" smtClean="0"/>
              <a:t>2020/2/4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711-81D7-40AC-9C42-0469F7185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012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DCCEF-B069-483B-95F8-7B8AC1B21758}" type="datetimeFigureOut">
              <a:rPr lang="zh-CN" altLang="en-US" smtClean="0"/>
              <a:t>2020/2/4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711-81D7-40AC-9C42-0469F7185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448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DCCEF-B069-483B-95F8-7B8AC1B21758}" type="datetimeFigureOut">
              <a:rPr lang="zh-CN" altLang="en-US" smtClean="0"/>
              <a:t>2020/2/4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711-81D7-40AC-9C42-0469F7185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71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DCCEF-B069-483B-95F8-7B8AC1B21758}" type="datetimeFigureOut">
              <a:rPr lang="zh-CN" altLang="en-US" smtClean="0"/>
              <a:t>2020/2/4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711-81D7-40AC-9C42-0469F7185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929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DCCEF-B069-483B-95F8-7B8AC1B21758}" type="datetimeFigureOut">
              <a:rPr lang="zh-CN" altLang="en-US" smtClean="0"/>
              <a:t>2020/2/4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711-81D7-40AC-9C42-0469F7185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705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DCCEF-B069-483B-95F8-7B8AC1B21758}" type="datetimeFigureOut">
              <a:rPr lang="zh-CN" altLang="en-US" smtClean="0"/>
              <a:t>2020/2/4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711-81D7-40AC-9C42-0469F7185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339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DCCEF-B069-483B-95F8-7B8AC1B21758}" type="datetimeFigureOut">
              <a:rPr lang="zh-CN" altLang="en-US" smtClean="0"/>
              <a:t>2020/2/4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711-81D7-40AC-9C42-0469F7185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50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DCCEF-B069-483B-95F8-7B8AC1B21758}" type="datetimeFigureOut">
              <a:rPr lang="zh-CN" altLang="en-US" smtClean="0"/>
              <a:t>2020/2/4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711-81D7-40AC-9C42-0469F7185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436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DCCEF-B069-483B-95F8-7B8AC1B21758}" type="datetimeFigureOut">
              <a:rPr lang="zh-CN" altLang="en-US" smtClean="0"/>
              <a:t>2020/2/4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711-81D7-40AC-9C42-0469F7185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406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DCCEF-B069-483B-95F8-7B8AC1B21758}" type="datetimeFigureOut">
              <a:rPr lang="zh-CN" altLang="en-US" smtClean="0"/>
              <a:t>2020/2/4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711-81D7-40AC-9C42-0469F7185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769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DCCEF-B069-483B-95F8-7B8AC1B21758}" type="datetimeFigureOut">
              <a:rPr lang="zh-CN" altLang="en-US" smtClean="0"/>
              <a:t>2020/2/4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711-81D7-40AC-9C42-0469F7185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74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DCCEF-B069-483B-95F8-7B8AC1B21758}" type="datetimeFigureOut">
              <a:rPr lang="zh-CN" altLang="en-US" smtClean="0"/>
              <a:t>2020/2/4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65711-81D7-40AC-9C42-0469F7185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22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D3B53864-43AB-4C80-91AD-2955970C8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2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009110B0-E3FF-47C1-AE9F-3D555A033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491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9516E36A-F84D-40B8-82E9-3AB4F257C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48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41171BE1-DEE1-4074-9916-7355C0DC2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111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69CBD8-4E6B-4D1F-AE48-2014A1E4C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575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392AAE51-5EE6-4BAA-B8A6-D110D456B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156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8D2622F2-0055-4C5C-A92F-74142675A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729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B877049E-0ADB-4FE7-BEC8-C795FA6E9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049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EF0ADBD2-57EA-455B-9847-2B9844D55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334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4211166A-450E-4D5E-B9CF-EDBB5E42F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925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4822418F-0F1E-414C-A11F-0D82B04CD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A470DC98-A526-47DF-9A06-1D106EFC6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61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70796E54-4952-4E66-AFDE-DD04C2FB9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8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48D63AE2-7D33-4A35-91EC-C86D4AAE5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44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E14931A5-8513-4C64-AA58-FE10C555C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77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30F1B51B-58D3-4526-9AD1-445D8CD37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00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1D452F73-D36D-4C4A-BDD0-E6246FAAC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24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屏幕的照片&#10;&#10;描述已自动生成">
            <a:extLst>
              <a:ext uri="{FF2B5EF4-FFF2-40B4-BE49-F238E27FC236}">
                <a16:creationId xmlns:a16="http://schemas.microsoft.com/office/drawing/2014/main" id="{C8A74FDB-F374-4447-ACA4-6911EEF63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83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E693B9EB-D7A6-442D-B084-5B1367649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94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0C586687-F758-4B6E-960B-B6F637196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35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3AB26B06-AB12-4138-B59B-88FA56C56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73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2C439D98-B00D-4592-843C-8D55B9342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06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F699A6CB-0FAE-4B50-8295-7A2BFFFBB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5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05D5186E-2E33-4060-A367-51D3C7F0D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25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5C3944CA-1EC0-45D3-B850-163B2ACA2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34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78D011A3-3667-4AC9-BAE1-F4A7B54D7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5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屏幕的照片&#10;&#10;描述已自动生成">
            <a:extLst>
              <a:ext uri="{FF2B5EF4-FFF2-40B4-BE49-F238E27FC236}">
                <a16:creationId xmlns:a16="http://schemas.microsoft.com/office/drawing/2014/main" id="{EA97110A-0A4D-41CB-BCEF-CBE07FB7B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17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1B38CDE8-22CB-4B77-B185-D35CDA6C1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67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C57468AD-1DBF-4071-B70D-860DBF3B8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32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4CDC759C-8385-4BC2-A735-DD27985FA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56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6E544D59-7B66-4D7E-8B73-ECAF13042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51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屏幕的照片&#10;&#10;描述已自动生成">
            <a:extLst>
              <a:ext uri="{FF2B5EF4-FFF2-40B4-BE49-F238E27FC236}">
                <a16:creationId xmlns:a16="http://schemas.microsoft.com/office/drawing/2014/main" id="{AF41FB18-CBCB-4C84-9A08-38F9828B5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68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CEB4F430-6738-485C-8BBE-AF2171D58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77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5D97505D-00D1-4088-B091-FBBD71243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94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FFDD1423-95BA-45AA-B7E7-2F9908F14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91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屏幕的照片&#10;&#10;描述已自动生成">
            <a:extLst>
              <a:ext uri="{FF2B5EF4-FFF2-40B4-BE49-F238E27FC236}">
                <a16:creationId xmlns:a16="http://schemas.microsoft.com/office/drawing/2014/main" id="{5B2DDA72-B63C-4F44-A23C-D6D4E348D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18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1BCBD0A2-34DC-4C12-9B3C-DF980C349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71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A856FB07-1CCB-4455-9CFF-35F61D416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49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1A2CFF1C-7718-498F-B945-ECEABF0B4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77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064F2EAB-5EFD-46CA-AC54-654AF9D6E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71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187B06CA-1EB7-4AC8-8248-EB4C3F231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14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9F1FCC2D-DD3E-44D5-BA7A-86D848B98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38900552-0A53-4CD0-B6DA-583EE929D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81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CF2A1608-E55F-4FED-8E5A-6314115EB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29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屏幕的照片&#10;&#10;描述已自动生成">
            <a:extLst>
              <a:ext uri="{FF2B5EF4-FFF2-40B4-BE49-F238E27FC236}">
                <a16:creationId xmlns:a16="http://schemas.microsoft.com/office/drawing/2014/main" id="{FAC20410-B015-48C0-A3D9-0481BAD79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94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6E889CF2-43CB-435D-B170-E306421F9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18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AE11BA6E-0BE5-47B7-8BC8-9FE4B56D1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59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3E4FD953-39B1-466F-9017-A5A0C0AD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20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9FB70D14-2036-417F-BA14-B752DE9A6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72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C0DEE68A-0CA7-4900-9A95-1A7048A45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97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4D3EB28D-1A77-42A5-99F1-A7CEF693C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30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70CCB8A9-509A-41E2-B12E-3D419AD61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77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B7AC8443-7C09-4E96-A83F-1A4014CB9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62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1D10E97D-4A33-454B-9608-1ECF08960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35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FC87BBED-88C1-4575-A23B-28770FE6B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0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BD154F41-EFE5-429A-BEBC-505568013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083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屏幕的照片&#10;&#10;描述已自动生成">
            <a:extLst>
              <a:ext uri="{FF2B5EF4-FFF2-40B4-BE49-F238E27FC236}">
                <a16:creationId xmlns:a16="http://schemas.microsoft.com/office/drawing/2014/main" id="{758E650C-DC23-410C-B691-00F46053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24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B8DA2451-5B31-4456-8F13-92A5B8393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64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C7B4758C-30F6-4F7F-ACBB-F99EF1F08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890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5F29C7BA-EAC1-4DA1-8E23-7FF692027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370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B8A1CF2C-2600-4B7A-AF24-9FC6CE7A5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351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E6B56DF5-A6F6-4EEB-BD04-94840CB58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571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D8A0B727-E03E-459C-9C3F-DEB4F3D41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431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33832331-2BF8-4D7C-B51A-8AEFD8A7D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89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6B5CA5E4-0EB8-4643-B9B4-283DEEF57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637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66DCF28D-150F-4A13-AAC9-06A23958A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998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774CFDA4-73F8-4D6E-94EE-8913FA428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217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FA8125FD-553B-490D-8292-BF509C5A4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024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69C8EF9E-C56E-4A95-92F2-748F92508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540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6760C26C-7194-4F62-98E4-F5FEC9F29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082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05997C0D-1D7D-40CC-A58B-EB79FE3D9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877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D8CC3FF2-CF90-4726-9BE6-A9F0B0571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020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716CB3B9-5A79-4F51-9B6F-AC0AC505A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121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9BA7958A-B450-475F-BC67-C84689BA0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624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8D1F150F-D6A8-4923-A9BC-433D33289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02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A54E14D1-6B8A-4CA9-8781-F3F60E197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35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B814592F-6A6F-4276-B3F4-A24ED8933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693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10B9663B-7C31-4CF1-8968-4C4E12D53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374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258FEE64-AA2E-4101-94AA-2466E6201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262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9E878ED4-E888-4F0E-AED8-81D135F63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831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768E1299-666C-4284-A875-7DF72C825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067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8DCFDB6-E3DD-44CE-B393-89F0E3422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496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的截图&#10;&#10;描述已自动生成">
            <a:extLst>
              <a:ext uri="{FF2B5EF4-FFF2-40B4-BE49-F238E27FC236}">
                <a16:creationId xmlns:a16="http://schemas.microsoft.com/office/drawing/2014/main" id="{041FDBB6-EBCD-4BFF-B30E-35294794B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918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的截图&#10;&#10;描述已自动生成">
            <a:extLst>
              <a:ext uri="{FF2B5EF4-FFF2-40B4-BE49-F238E27FC236}">
                <a16:creationId xmlns:a16="http://schemas.microsoft.com/office/drawing/2014/main" id="{608CDC7C-D393-48B9-82D3-8010DE74A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713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BC685D77-3B9B-4FED-A6C3-31087EE68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54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EE2F333D-7CA1-46C1-A1DB-9F33627E3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72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5AFF3006-71F4-403C-A388-51594336F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634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BDA07411-BD4D-4FFE-AE69-5947BD7FB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15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F05ECF92-7603-44CF-865B-F85A49088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922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F71C9C8C-B449-4125-8AB4-E5AC130BD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078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F4090F8B-61B8-4858-96D6-571A43C41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939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E861E24B-6022-47D9-AD9C-5E1FFE21B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632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2C41639A-199F-482C-A74F-12EAB809E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117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981BFEB0-C1A2-40BA-AB8C-3D4256FB6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865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0D18E3E5-6DDE-431B-9673-6D4B69BCA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743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1702C5E5-5DE8-4E6A-B959-12E681512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913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283F17FD-C01C-4F55-986F-28E8D9254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99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屏幕的照片&#10;&#10;描述已自动生成">
            <a:extLst>
              <a:ext uri="{FF2B5EF4-FFF2-40B4-BE49-F238E27FC236}">
                <a16:creationId xmlns:a16="http://schemas.microsoft.com/office/drawing/2014/main" id="{D96F7587-3E5F-47D4-9AF9-A68ACB01F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826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8AF0246C-EAC4-4295-818C-7FA7AB97D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58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55297591-5C80-415B-8817-C36B36AE3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900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136195B1-5ED4-423D-9B7F-9BA84E9B9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517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10F85E0F-EBE8-424C-AE22-F191E2C16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9334C20-0D3E-4946-A4CB-7ABAA3AA0910}"/>
              </a:ext>
            </a:extLst>
          </p:cNvPr>
          <p:cNvSpPr txBox="1"/>
          <p:nvPr/>
        </p:nvSpPr>
        <p:spPr>
          <a:xfrm>
            <a:off x="440267" y="6417733"/>
            <a:ext cx="819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反应速率加快原因：</a:t>
            </a:r>
            <a:r>
              <a:rPr lang="en-US" altLang="zh-CN" dirty="0"/>
              <a:t>1.</a:t>
            </a:r>
            <a:r>
              <a:rPr lang="zh-CN" altLang="en-US" dirty="0"/>
              <a:t>升温 </a:t>
            </a:r>
            <a:r>
              <a:rPr lang="en-US" altLang="zh-CN" dirty="0"/>
              <a:t>2.</a:t>
            </a:r>
            <a:r>
              <a:rPr lang="zh-CN" altLang="en-US" dirty="0"/>
              <a:t>原电池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F051768-9B3C-4569-849F-378E2BBB2BBC}"/>
              </a:ext>
            </a:extLst>
          </p:cNvPr>
          <p:cNvSpPr txBox="1"/>
          <p:nvPr/>
        </p:nvSpPr>
        <p:spPr>
          <a:xfrm>
            <a:off x="6146800" y="4636532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白色沉淀</a:t>
            </a:r>
          </a:p>
        </p:txBody>
      </p:sp>
    </p:spTree>
    <p:extLst>
      <p:ext uri="{BB962C8B-B14F-4D97-AF65-F5344CB8AC3E}">
        <p14:creationId xmlns:p14="http://schemas.microsoft.com/office/powerpoint/2010/main" val="16598615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2DADBB2E-DA60-4BFB-9514-C83112D20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501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494D21B3-9A29-4465-849C-A294E0619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849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C501C41D-4554-4136-939A-E8F4A1892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86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47AB400F-CC3F-4771-9B8B-14B134FFC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555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9A10C1BE-2978-434D-BA0C-97C2E3676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662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207595B6-41F2-4FEF-8490-383876350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61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</TotalTime>
  <Words>12</Words>
  <Application>Microsoft Office PowerPoint</Application>
  <PresentationFormat>全屏显示(4:3)</PresentationFormat>
  <Paragraphs>2</Paragraphs>
  <Slides>108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108</vt:i4>
      </vt:variant>
    </vt:vector>
  </HeadingPairs>
  <TitlesOfParts>
    <vt:vector size="112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Smith Mike</dc:creator>
  <cp:lastModifiedBy>Smith Mike</cp:lastModifiedBy>
  <cp:revision>2</cp:revision>
  <dcterms:created xsi:type="dcterms:W3CDTF">2020-02-04T05:40:53Z</dcterms:created>
  <dcterms:modified xsi:type="dcterms:W3CDTF">2020-02-04T06:20:26Z</dcterms:modified>
</cp:coreProperties>
</file>